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4FFD-A468-6C54-5049-DE1ED0B73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58584-4644-FA7C-05AC-90065795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DDF64-C38B-1B1F-1B35-E118D9B3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16E8-540F-E86F-6612-2386A80A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B4FC4-AF64-0931-D391-66271EAD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2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D775-C9B7-759E-B342-9E7043E7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A223F-863F-4DE9-0791-EC4CDD6F9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3AA41-742E-8648-1E86-9F88136D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3039C-31EA-3886-B1B0-1A55C5F8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036A6-B84C-9F66-4912-4C6F6CD2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9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93BC7-A23D-3FCC-9CF9-0D0CBD4ED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68CED-1887-D8F5-785B-50A580314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DAFE2-0D21-DE8A-3993-060BFC0F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3154F-91AA-5119-94A8-7F5C3023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2A2AD-210B-EDC0-89AB-7BEF1526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7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9BE2-7B68-515B-2BDB-A7F8FF99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252D-A066-0188-2EEC-C288FD3D4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D9A50-C988-E8AA-A3A0-DF4C3CCC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8BCA-FB44-49D4-0CA9-829E063F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6A071-396E-6E13-070E-D378A257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1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DE09-3664-B9ED-FBEF-2064C4BE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17EB3-ED78-9E46-8B61-D7F8FEE9E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69FEA-26AF-112F-2C75-2558C4E8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171E1-9F62-B990-E8F3-19BEDF24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83B30-54DF-DF55-EAB8-0D052A84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B518-9368-FD43-3040-3608EA6C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A78A-EFDD-7CB4-68CC-DCD3300F9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EAC71-1303-97AA-D4C3-8D2A5DA27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296C5-7453-FB50-AE01-92BCD952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F9949-CB84-3804-3A91-A8C3E39D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7E245-86B3-8478-3AA0-65704A08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4215-F975-5A33-A1F7-69144E12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BF102-4555-43D0-0791-36241C1B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2E468-C23E-280E-9960-148F4325E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A12B5-C42F-0A58-444D-D7D279771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3FC17-2559-8A63-E2E2-AA90F3625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FC912-E082-DED6-C1C9-A73F7890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3498E7-F940-E958-647C-6FADB37B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61809-7E82-72B3-142D-CE283B15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B6AF-43F2-6DC4-F233-EA1F22C6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5A5A7-FED5-DDF5-7A51-B32AA8D8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4DF2C-C95E-C11D-C2FF-A5D0E7E4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312F3-1701-5A1E-8C50-ACED728C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FCE47-FC03-0D7B-94E5-A670544A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A4008-A559-D8BD-7D23-3484B8A2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A2161-A384-1507-F931-3E56CE86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E421-5D33-7497-33A3-E07ACBF8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5C4E2-9931-0474-2E7C-0EB3C34A5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68B4B-EDDF-3B29-4B6C-DC929BC70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15782-B669-324C-FC92-889C7752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C5701-D803-2F6E-F1BE-791A30488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670D-DEE7-77D8-9D6C-9791F676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3E7E3-7EB6-AFF5-589A-BE2ACA54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F1F115-DE73-02BF-35A4-242C73F33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4F8D5-8C2A-35B0-1023-52B90BFCC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AF56B-8EC5-DFB8-3C34-9B1BC66B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C1FB-1D68-45E4-9D9F-850BF517257A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3B6-CA6D-EA86-20BF-BAC45E72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8AF4A-1619-8281-EC31-C389C375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8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13087-8C66-FCE6-3478-0E070C2B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37BD4-2FCB-FCE9-7437-EA655825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6E4A3-D226-F2F7-8982-6CB8D926D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C1FB-1D68-45E4-9D9F-850BF517257A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56938-78C5-AEFA-9066-C00E751F6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ED9F-55AA-C7B9-91A6-305F8B3B1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A23B-32C6-42D3-9BBA-886B75F1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0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6052-8F70-E8B9-E872-928628B6B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6713"/>
            <a:ext cx="9144000" cy="1482512"/>
          </a:xfrm>
        </p:spPr>
        <p:txBody>
          <a:bodyPr/>
          <a:lstStyle/>
          <a:p>
            <a:r>
              <a:rPr lang="fa-IR" b="1" dirty="0">
                <a:cs typeface="B Titr" panose="00000700000000000000" pitchFamily="2" charset="-78"/>
              </a:rPr>
              <a:t>عنوان مقاله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6F7F-25E0-E772-612A-2D1B7F5F6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91769"/>
            <a:ext cx="9144000" cy="1028097"/>
          </a:xfrm>
        </p:spPr>
        <p:txBody>
          <a:bodyPr>
            <a:normAutofit/>
          </a:bodyPr>
          <a:lstStyle/>
          <a:p>
            <a:r>
              <a:rPr lang="fa-IR" sz="3200" dirty="0">
                <a:cs typeface="B Nazanin" panose="00000400000000000000" pitchFamily="2" charset="-78"/>
              </a:rPr>
              <a:t>نام نویسندگان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B18F6-A7F6-4CB3-D90C-94752E952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7" b="2880"/>
          <a:stretch>
            <a:fillRect/>
          </a:stretch>
        </p:blipFill>
        <p:spPr>
          <a:xfrm>
            <a:off x="0" y="0"/>
            <a:ext cx="12192000" cy="2157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168879-E4FB-486D-1A98-18868C33E3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074" y="144085"/>
            <a:ext cx="930406" cy="93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7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A0F0-65A1-B1F0-1FDD-4293DFA8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>
                <a:cs typeface="B Nazanin" panose="00000400000000000000" pitchFamily="2" charset="-78"/>
              </a:rPr>
              <a:t>عنوان اول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5B1F-9758-1DE9-8C6F-1BC3BBBC4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موارد مورد نظر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موارد مورد نظر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59D11-1D0B-EE26-80B9-7B8AA6766B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018" y="202650"/>
            <a:ext cx="1074169" cy="1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9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0C074-A479-6A34-C436-626E04AB3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341E-9C0B-8480-1782-21F59FE9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5650-47F2-CA49-5F4F-1AF47B443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E57F85-0623-2569-2AB0-2C4C277A3E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018" y="202650"/>
            <a:ext cx="1074169" cy="1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20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6</TotalTime>
  <Words>12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 Nazanin</vt:lpstr>
      <vt:lpstr>B Titr</vt:lpstr>
      <vt:lpstr>Calibri</vt:lpstr>
      <vt:lpstr>Calibri Light</vt:lpstr>
      <vt:lpstr>Office Theme</vt:lpstr>
      <vt:lpstr>عنوان مقاله</vt:lpstr>
      <vt:lpstr>عنوان اول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R. Safa</dc:creator>
  <cp:lastModifiedBy>Soheil Fakheri</cp:lastModifiedBy>
  <cp:revision>4</cp:revision>
  <dcterms:created xsi:type="dcterms:W3CDTF">2025-02-24T08:45:29Z</dcterms:created>
  <dcterms:modified xsi:type="dcterms:W3CDTF">2026-01-31T07:21:21Z</dcterms:modified>
</cp:coreProperties>
</file>